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0.50467289719626174</c:v>
                </c:pt>
                <c:pt idx="1">
                  <c:v>0.49065420560747658</c:v>
                </c:pt>
                <c:pt idx="2">
                  <c:v>0</c:v>
                </c:pt>
                <c:pt idx="3">
                  <c:v>4.6728971962616819E-3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0.8254364089775561</c:v>
                </c:pt>
                <c:pt idx="1">
                  <c:v>0.1745635910224439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5.6074766355140193E-2</c:v>
                </c:pt>
                <c:pt idx="1">
                  <c:v>8.8785046728971959E-2</c:v>
                </c:pt>
                <c:pt idx="2">
                  <c:v>0.27336448598130841</c:v>
                </c:pt>
                <c:pt idx="3">
                  <c:v>0.58177570093457942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0.7710280373831776</c:v>
                </c:pt>
                <c:pt idx="1">
                  <c:v>1.635514018691589E-2</c:v>
                </c:pt>
                <c:pt idx="2">
                  <c:v>0.10280373831775701</c:v>
                </c:pt>
                <c:pt idx="3">
                  <c:v>5.8411214953271028E-2</c:v>
                </c:pt>
                <c:pt idx="4">
                  <c:v>1.168224299065421E-2</c:v>
                </c:pt>
                <c:pt idx="5">
                  <c:v>3.9719626168224297E-2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0.260047281323877</c:v>
                </c:pt>
                <c:pt idx="1">
                  <c:v>7.0921985815602844E-3</c:v>
                </c:pt>
                <c:pt idx="2">
                  <c:v>0.5957446808510638</c:v>
                </c:pt>
                <c:pt idx="3">
                  <c:v>2.8368794326241141E-2</c:v>
                </c:pt>
                <c:pt idx="4">
                  <c:v>7.0921985815602844E-3</c:v>
                </c:pt>
                <c:pt idx="5">
                  <c:v>3.0732860520094558E-2</c:v>
                </c:pt>
                <c:pt idx="6">
                  <c:v>9.4562647754137114E-3</c:v>
                </c:pt>
                <c:pt idx="7">
                  <c:v>2.1276595744680851E-2</c:v>
                </c:pt>
                <c:pt idx="8">
                  <c:v>4.0189125295508263E-2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46</c:v>
                </c:pt>
                <c:pt idx="4" formatCode="0">
                  <c:v>3</c:v>
                </c:pt>
                <c:pt idx="5" formatCode="0">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6.7779369088367387</c:v>
                </c:pt>
                <c:pt idx="1">
                  <c:v>7.1107019920491421</c:v>
                </c:pt>
                <c:pt idx="2">
                  <c:v>7.1865076178768366</c:v>
                </c:pt>
                <c:pt idx="3" formatCode="General">
                  <c:v>7.0776312861691819</c:v>
                </c:pt>
                <c:pt idx="4">
                  <c:v>7.7841652801929797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8.2784530605964743</c:v>
                </c:pt>
                <c:pt idx="2">
                  <c:v>8.3386185474182799</c:v>
                </c:pt>
                <c:pt idx="3" formatCode="General">
                  <c:v>7.8723268219443092</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6.6550603087949396</c:v>
                </c:pt>
                <c:pt idx="1">
                  <c:v>7.9032780186905249</c:v>
                </c:pt>
                <c:pt idx="2">
                  <c:v>8.4505705062513758</c:v>
                </c:pt>
                <c:pt idx="3">
                  <c:v>9.0922930418813959</c:v>
                </c:pt>
                <c:pt idx="4">
                  <c:v>9.0333383436700281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6.2853989193214019</c:v>
                </c:pt>
                <c:pt idx="1">
                  <c:v>7.6397934948219302</c:v>
                </c:pt>
                <c:pt idx="2">
                  <c:v>8.2027226053960973</c:v>
                </c:pt>
                <c:pt idx="3">
                  <c:v>8.8485214279783406</c:v>
                </c:pt>
                <c:pt idx="4">
                  <c:v>8.7953011292308787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7.2353780100482084</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0.28794617746076234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0.16056524233575598</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1.6762782616096121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0.16056524233575598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0.57593094798578814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0.82953883891526914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6.950160644349074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0.27397369834894114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0.36314836952645813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0.10124305033576686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1.056963026045266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0.10124305033576597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0.36314836952645813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0.58814706471151901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7.6488656541264017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3.8740221515216611E-2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0.55480790368764055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0.1546762955124219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1.6147984955025212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0.1546762955124219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0.55480790368764055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0.92936802002630259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7.1071077316691484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7.1951181600216074</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0.26507817594555583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0.12147066532565409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1.2681364456378783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0.12147066532565454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0.43570273625706868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1.639826650630364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3.3324971181313758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8.5427622892824573E-2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0.21779267251989332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6.0718968765977266E-2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0.6338973860664403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6.0718968765977266E-2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0.16310085436639987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8.9761504358774289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9.7607527295574315E-2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0.28561664095742323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7.9627784078700081E-2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0.83130272485843282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7.9627784078700969E-2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0.28561664095742323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0.40013057604272895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8.1160809446958986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0.22247589865726525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0.10166715576847096</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1.0613906263598309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0.10166715576847096</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0.36466959193020365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0.26212655934464735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7.9024327701934816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0.386568871243127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0.13778697168040299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1.4384763601446195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0.13778697168040299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0.49422764270516861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1.7087506873763179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6.0879178441568458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0.16442602275111184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0.23819780055191231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6.6407765901834281E-2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0.69328761794243121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6.6407765901834281E-2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0.23819780055191231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0.31083217353949166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8.7556298470746032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7.9483311971239088</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0.17578621425911578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6.2049883847409504E-2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0.64779194996209455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6.2049883847409504E-2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0.17708335706693745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9.1422180365954251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0.47731470319074454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0.17474336450799033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1.8242958377800811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0.17474336450799033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0.62678640851091494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0.57920376464412549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5.9159268949162174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3.4095225766498594E-2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0.43893616887809372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0.1223721221655536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1.2775475266571581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0.12237212216555271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0.43893616887809372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0.16171536297202138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8.1340607519891943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0.30462194960275735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9.2940187391510776E-2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0.97028231943584231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9.2940187391512552E-2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0.33336685730801108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0.29403786033581625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8.4505705062513758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0.22656155139202472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0.37466802871205207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0.10445464518967906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1.0904916189112974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0.10445464518967817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0.37466802871205296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0.36313022892262836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8.0988797958673331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9.0499141467911119</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5.5166927456305359E-2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0.22961911701245263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6.4016093069783508E-2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0.66831889420789636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6.4016093069783508E-2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0.22961911701245263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0.27966290034680164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9.0333383436700281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0.10869070678610626</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5.9148389042389837E-2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0.61750075744074095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5.9148389042389837E-2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0.21215916519331124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0.15543097007936879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9.2250577781822631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0.11030517477580126</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0.22808025537257848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6.35870699499268E-2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0.66383995393985984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6.35870699499268E-2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0.22808025537257848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0.19888793913264102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8.8913463185210428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8.547909654849537</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0.33413328740246317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9.7044516032331885E-2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1.013130925890291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9.7044516032331885E-2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0.34808866042409115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0.70208498287924925</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7.9032780186905249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0.17289445203069498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0.26274952322605749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7.3252602621794338E-2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0.76474673842844254</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7.3252602621794338E-2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0.26274952322605749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0.16540549933489856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8.8234711053896167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7.1837580626958442E-2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0.20667345368616097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5.7619013688261944E-2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0.60153429656369539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5.7619013688261944E-2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0.20667345368616097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0.1905609296903723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8.775777597843188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0.23129728056245202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7.4194431650139947E-2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0.77457929934511682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7.4194431650139947E-2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0.26612776671913707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0.16938437121053695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8.6891118974748167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8.4575847383895013</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0.30287263465858061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0.30595524269609342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8.5298034181357174E-2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0.89049932834936119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8.5298034181358062E-2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0.30595524269609342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0.59839577646653375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7.9861256574968733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0.19618929808019736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5.7100756963313515E-2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0.59612377016754081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5.7100756963313515E-2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0.20481452031703995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0.34139493480247118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9.0233164475419425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0.24700227901612237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0.27745047135350642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7.7351117047706808E-2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0.80753464530733865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7.7351117047706808E-2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0.27745047135350642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0.49626168665514392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7.3998460075067971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0.25804465403502252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8.0883008647877119E-2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0.84440709058629171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8.0883008647877119E-2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0.2901190019014539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0.33698945696830762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7.9499464710387988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7.1163872278155793E-2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0.2297026673830036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6.4039386288427202E-2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0.66856207209301299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6.4039386288426314E-2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0.2297026673830036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0.51904699584334324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8.3667852154497488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0.1364481542528253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0.19418643085664478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5.4137725082942012E-2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0.56519013934389761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5.4137725082942012E-2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0.19418643085664478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0.45788201052546285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9.0922930418813959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0.11721422055413733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4.3649765912167737E-2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0.45569733934019752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4.3649765912167737E-2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0.15656720405643654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1.1935606800726362E-2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9.3847803278109581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7.1127880239470036</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8.7678592446238213E-2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0.47858728632789838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0.13342655725794916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1.3929542546027385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0.13342655725794828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0.46881058808870257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7.7841652801929797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0.23310968502109919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2.466342122704801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0.23624288979009833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0.25126524880159629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7.0776312861691819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0.44945075184730232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0.1980011532050785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2.0671038393057977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0.1980011532050785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0.31277963663792896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6.7779369088367387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0.15706679087988196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0.68846734876821092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0.19193954949257552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2.0038215598662985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0.19193954949257375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0.3333009856498137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7.1865076178768366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1.2948704175653845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0.46255783462058453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0.12895766596656255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1.3462996659989059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0.12895766596656166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0.46255783462058631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0.31318954409944766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7.5699513397365328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0.60929697188444276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0.18534378014084041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1.934962667231348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0.18534378014084041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0.66480900503092855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0.56715020910268699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6.2805357108697528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6.9338949498911031</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0.62041337625806037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0.22743299463683186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2.3743680720469253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0.22743299463683186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0.51874217026982805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7.0581324956217628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0.69502236799394712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0.23555160051904789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2.4591251611713467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0.235551600519047</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0.73226449314537057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6.8096574041604434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6.9749334566600689</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0.18078565078858322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8.9821860760915584E-2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0.93772743353757715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8.9821860760916472E-2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0.32218174161072177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0.54865414351076947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7.1116685360335712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0.81594112562603538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0.51223496901362875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0.14280727962295803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1.4908876600515768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0.14280727962295892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0.51223496901362786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2.2052101512198163E-2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7.1107019920491421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0.17831528996503732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0.35541283047332595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9.9086439882711375E-2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1.0344483200688863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9.9086439882711375E-2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0.35541283047332595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0.46369047234315008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5.5853411727752142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0.10438469594761113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8.7836477814900782E-2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0.91700031834776397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8.7836477814900782E-2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0.31506037794833297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0.55977277238299372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6.5489077608278681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0.10454502356917805</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0.11941786075907324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1.246705458331808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0.11941786075907235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0.42833953820210802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0.64295210688511428</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4.6216183230972527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2.4433419152317448E-2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0.47495356002906597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0.13241350153348375</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1.3823780971229667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0.13241350153348375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0.47495356002906597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0.68016481750591229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6.6550603087949396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0.29897492013031801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0.12423621606550661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3.4636128183770154E-2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0.36159624521581435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3.4636128183770154E-2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0.12423621606550661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0.24082856811207343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9.0716243725162862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0.277542596150262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0.11476845298862592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1.198166303396512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0.11476845298862592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0.41166259252038628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0.48323668292943545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8.1111361396261099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1.7227763880374862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0.40364988078988073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0.11253456886540825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1.1748448713092694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0.11253456886540736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0.40364988078987984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0.32735313534599531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6.4134879254669226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0.75431580577520929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0.43489454194483468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0.12124534679388965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1.2657841522570612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0.12124534679388788</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0.43489454194483557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6.6974590015988156E-2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7.6809309032554509</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0.31063333784949787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0.13031532757735675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1.3604734598517307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0.13031532757735675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0.46742762665760296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0.96362434790198215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7.8628346222742449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0.25678251572074373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0.32971380253846228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9.1921743033920755E-2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0.95964990539370554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9.1921743033920755E-2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0.32971380253846228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0.97105086017453868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6.9258894232038353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9.1338276835701393</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3.6983318727711989E-2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0.22481401133425649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6.2676465532199188E-2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0.65433337351089449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6.2676465532199188E-2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0.22481401133425649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0.13902286954567344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9.1338276835701393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9.2265172927562613</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0.20559691598829311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0.19698962888544713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5.4919235735189531E-2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0.57334899924733662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5.4919235735189531E-2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0.19698962888544713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0.12309702853255011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9.2265172927562613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8.3248942136359236</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0.20983124859729507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7.4437042093156158E-2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0.77711211781661849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7.4437042093157046E-2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0.26699798533186581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0.37977871947561148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8.3248942136359236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St George's Hospital (Tooting) (166)</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St George's Hospital (Tooting) (166)</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St George's Hospital (Tooting) (166)</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St George's Hospital (Tooting) (166)</c:v>
                </c:pt>
                <c:pt idx="2">
                  <c:v>St Georges At Queen Mary's Hospital (-)</c:v>
                </c:pt>
              </c:strCache>
            </c:strRef>
          </c:cat>
          <c:val>
            <c:numRef>
              <c:f>Sheet1!$G$2:$G$4</c:f>
              <c:numCache>
                <c:formatCode>0.0;;</c:formatCode>
                <c:ptCount val="3"/>
                <c:pt idx="0">
                  <c:v>7.1071077316691484</c:v>
                </c:pt>
                <c:pt idx="1">
                  <c:v>7.1146139779446118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St George's Hospital (Tooting) (166)</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St George's Hospital (Tooting) (166)</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St George's Hospital (Tooting) (166)</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2.8928922683308516</c:v>
                </c:pt>
                <c:pt idx="1">
                  <c:v>2.8853860220553882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St George's Hospital (Tooting) (171)</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St George's Hospital (Tooting) (171)</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St George's Hospital (Tooting) (171)</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St George's Hospital (Tooting) (171)</c:v>
                </c:pt>
                <c:pt idx="2">
                  <c:v>St Georges At Queen Mary's Hospital (-)</c:v>
                </c:pt>
              </c:strCache>
            </c:strRef>
          </c:cat>
          <c:val>
            <c:numRef>
              <c:f>Sheet1!$G$2:$G$4</c:f>
              <c:numCache>
                <c:formatCode>0.0;;</c:formatCode>
                <c:ptCount val="3"/>
                <c:pt idx="0">
                  <c:v>7.6488656541264017</c:v>
                </c:pt>
                <c:pt idx="1">
                  <c:v>7.7122536427311266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St George's Hospital (Tooting) (171)</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St George's Hospital (Tooting) (171)</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St George's Hospital (Tooting) (171)</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2.3511343458735983</c:v>
                </c:pt>
                <c:pt idx="1">
                  <c:v>2.2877463572688734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St George's Hospital (Tooting) (400)</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St George's Hospital (Tooting) (400)</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St George's Hospital (Tooting) (400)</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St George's Hospital (Tooting) (400)</c:v>
                </c:pt>
                <c:pt idx="2">
                  <c:v>St Georges At Queen Mary's Hospital (-)</c:v>
                </c:pt>
              </c:strCache>
            </c:strRef>
          </c:cat>
          <c:val>
            <c:numRef>
              <c:f>Sheet1!$G$2:$G$4</c:f>
              <c:numCache>
                <c:formatCode>0.0;;</c:formatCode>
                <c:ptCount val="3"/>
                <c:pt idx="0">
                  <c:v>6.950160644349074</c:v>
                </c:pt>
                <c:pt idx="1">
                  <c:v>6.9509620371816796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St George's Hospital (Tooting) (400)</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St George's Hospital (Tooting) (400)</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St George's Hospital (Tooting) (400)</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3.049839355650926</c:v>
                </c:pt>
                <c:pt idx="1">
                  <c:v>3.0490379628183204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Sheet1!$F$2:$F$4</c:f>
              <c:numCache>
                <c:formatCode>0.0;;</c:formatCode>
                <c:ptCount val="3"/>
                <c:pt idx="0">
                  <c:v>7.9024327701934816</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Sheet1!$G$2:$G$4</c:f>
              <c:numCache>
                <c:formatCode>0.0;;</c:formatCode>
                <c:ptCount val="3"/>
                <c:pt idx="0">
                  <c:v>0</c:v>
                </c:pt>
                <c:pt idx="1">
                  <c:v>7.9308834898068863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2.0975672298065184</c:v>
                </c:pt>
                <c:pt idx="1">
                  <c:v>2.0691165101931137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Sheet1!$G$2:$G$4</c:f>
              <c:numCache>
                <c:formatCode>0.0;;</c:formatCode>
                <c:ptCount val="3"/>
                <c:pt idx="0">
                  <c:v>6.0879178441568458</c:v>
                </c:pt>
                <c:pt idx="1">
                  <c:v>6.1890224318870741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3.9120821558431542</c:v>
                </c:pt>
                <c:pt idx="1">
                  <c:v>3.8109775681129259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Sheet1!$G$2:$G$4</c:f>
              <c:numCache>
                <c:formatCode>0.0;;</c:formatCode>
                <c:ptCount val="3"/>
                <c:pt idx="0">
                  <c:v>8.1160809446958986</c:v>
                </c:pt>
                <c:pt idx="1">
                  <c:v>8.1808631891834658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1.8839190553041014</c:v>
                </c:pt>
                <c:pt idx="1">
                  <c:v>1.8191368108165342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Sheet1!$G$2:$G$4</c:f>
              <c:numCache>
                <c:formatCode>0.0;;</c:formatCode>
                <c:ptCount val="3"/>
                <c:pt idx="0">
                  <c:v>8.9761504358774289</c:v>
                </c:pt>
                <c:pt idx="1">
                  <c:v>8.9840496276038753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1.0238495641225711</c:v>
                </c:pt>
                <c:pt idx="1">
                  <c:v>1.0159503723961247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Sheet1!$G$2:$G$4</c:f>
              <c:numCache>
                <c:formatCode>0.0;;</c:formatCode>
                <c:ptCount val="3"/>
                <c:pt idx="0">
                  <c:v>3.3324971181313758</c:v>
                </c:pt>
                <c:pt idx="1">
                  <c:v>3.3599544026408998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George's Hospital (Tooting) (411)</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6.6675028818686242</c:v>
                </c:pt>
                <c:pt idx="1">
                  <c:v>6.6400455973590997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Sheet1!$G$2:$G$4</c:f>
              <c:numCache>
                <c:formatCode>0.0;;</c:formatCode>
                <c:ptCount val="3"/>
                <c:pt idx="0">
                  <c:v>8.7556298470746032</c:v>
                </c:pt>
                <c:pt idx="1">
                  <c:v>8.7749785326534688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1.2443701529253968</c:v>
                </c:pt>
                <c:pt idx="1">
                  <c:v>1.2250214673465312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St George's Hospital (Tooting) (307)</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St George's Hospital (Tooting) (307)</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St George's Hospital (Tooting) (307)</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St George's Hospital (Tooting) (307)</c:v>
                </c:pt>
                <c:pt idx="2">
                  <c:v>St Georges At Queen Mary's Hospital (-)</c:v>
                </c:pt>
              </c:strCache>
            </c:strRef>
          </c:cat>
          <c:val>
            <c:numRef>
              <c:f>Sheet1!$G$2:$G$4</c:f>
              <c:numCache>
                <c:formatCode>0.0;;</c:formatCode>
                <c:ptCount val="3"/>
                <c:pt idx="0">
                  <c:v>8.0988797958673331</c:v>
                </c:pt>
                <c:pt idx="1">
                  <c:v>8.1214820768574967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St George's Hospital (Tooting) (307)</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St George's Hospital (Tooting) (307)</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St George's Hospital (Tooting) (307)</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1.9011202041326669</c:v>
                </c:pt>
                <c:pt idx="1">
                  <c:v>1.8785179231425033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St George's Hospital (Tooting) (219)</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St George's Hospital (Tooting) (219)</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St George's Hospital (Tooting) (219)</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St George's Hospital (Tooting) (219)</c:v>
                </c:pt>
                <c:pt idx="2">
                  <c:v>St Georges At Queen Mary's Hospital (-)</c:v>
                </c:pt>
              </c:strCache>
            </c:strRef>
          </c:cat>
          <c:val>
            <c:numRef>
              <c:f>Sheet1!$G$2:$G$4</c:f>
              <c:numCache>
                <c:formatCode>0.0;;</c:formatCode>
                <c:ptCount val="3"/>
                <c:pt idx="0">
                  <c:v>8.4505705062513758</c:v>
                </c:pt>
                <c:pt idx="1">
                  <c:v>8.5224062806499106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St George's Hospital (Tooting) (219)</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St George's Hospital (Tooting) (219)</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St George's Hospital (Tooting) (219)</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1.5494294937486242</c:v>
                </c:pt>
                <c:pt idx="1">
                  <c:v>1.4775937193500894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(158)</c:v>
                </c:pt>
                <c:pt idx="1">
                  <c:v>St George's Hospital (Tooting) (153)</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(158)</c:v>
                </c:pt>
                <c:pt idx="1">
                  <c:v>St George's Hospital (Tooting) (153)</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(158)</c:v>
                </c:pt>
                <c:pt idx="1">
                  <c:v>St George's Hospital (Tooting) (153)</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(158)</c:v>
                </c:pt>
                <c:pt idx="1">
                  <c:v>St George's Hospital (Tooting) (153)</c:v>
                </c:pt>
                <c:pt idx="2">
                  <c:v>St Georges At Queen Mary's Hospital (-)</c:v>
                </c:pt>
              </c:strCache>
            </c:strRef>
          </c:cat>
          <c:val>
            <c:numRef>
              <c:f>Sheet1!$G$2:$G$4</c:f>
              <c:numCache>
                <c:formatCode>0.0;;</c:formatCode>
                <c:ptCount val="3"/>
                <c:pt idx="0">
                  <c:v>8.1340607519891943</c:v>
                </c:pt>
                <c:pt idx="1">
                  <c:v>8.1038107687150465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(158)</c:v>
                </c:pt>
                <c:pt idx="1">
                  <c:v>St George's Hospital (Tooting) (153)</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(158)</c:v>
                </c:pt>
                <c:pt idx="1">
                  <c:v>St George's Hospital (Tooting) (153)</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(158)</c:v>
                </c:pt>
                <c:pt idx="1">
                  <c:v>St George's Hospital (Tooting) (153)</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1.8659392480108057</c:v>
                </c:pt>
                <c:pt idx="1">
                  <c:v>1.8961892312849535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(186)</c:v>
                </c:pt>
                <c:pt idx="1">
                  <c:v>St George's Hospital (Tooting) (183)</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(186)</c:v>
                </c:pt>
                <c:pt idx="1">
                  <c:v>St George's Hospital (Tooting) (183)</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(186)</c:v>
                </c:pt>
                <c:pt idx="1">
                  <c:v>St George's Hospital (Tooting) (183)</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(186)</c:v>
                </c:pt>
                <c:pt idx="1">
                  <c:v>St George's Hospital (Tooting) (183)</c:v>
                </c:pt>
                <c:pt idx="2">
                  <c:v>St Georges At Queen Mary's Hospital (-)</c:v>
                </c:pt>
              </c:strCache>
            </c:strRef>
          </c:cat>
          <c:val>
            <c:numRef>
              <c:f>Sheet1!$G$2:$G$4</c:f>
              <c:numCache>
                <c:formatCode>0.0;;</c:formatCode>
                <c:ptCount val="3"/>
                <c:pt idx="0">
                  <c:v>5.9159268949162174</c:v>
                </c:pt>
                <c:pt idx="1">
                  <c:v>5.9231584501261603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(186)</c:v>
                </c:pt>
                <c:pt idx="1">
                  <c:v>St George's Hospital (Tooting) (183)</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(186)</c:v>
                </c:pt>
                <c:pt idx="1">
                  <c:v>St George's Hospital (Tooting) (183)</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(186)</c:v>
                </c:pt>
                <c:pt idx="1">
                  <c:v>St George's Hospital (Tooting) (183)</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4.0840731050837826</c:v>
                </c:pt>
                <c:pt idx="1">
                  <c:v>4.0768415498738397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St George's Hospital (Tooting) (389)</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St George's Hospital (Tooting) (389)</c:v>
                </c:pt>
                <c:pt idx="2">
                  <c:v>St Georges At Queen Mary's Hospital (-)</c:v>
                </c:pt>
              </c:strCache>
            </c:strRef>
          </c:cat>
          <c:val>
            <c:numRef>
              <c:f>Sheet1!$E$2:$E$4</c:f>
              <c:numCache>
                <c:formatCode>0.0;;</c:formatCode>
                <c:ptCount val="3"/>
                <c:pt idx="0">
                  <c:v>0</c:v>
                </c:pt>
                <c:pt idx="1">
                  <c:v>9.1426262316395697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St George's Hospital (Tooting) (389)</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St George's Hospital (Tooting) (389)</c:v>
                </c:pt>
                <c:pt idx="2">
                  <c:v>St Georges At Queen Mary's Hospital (-)</c:v>
                </c:pt>
              </c:strCache>
            </c:strRef>
          </c:cat>
          <c:val>
            <c:numRef>
              <c:f>Sheet1!$G$2:$G$4</c:f>
              <c:numCache>
                <c:formatCode>0.0;;</c:formatCode>
                <c:ptCount val="3"/>
                <c:pt idx="0">
                  <c:v>9.1422180365954251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St George's Hospital (Tooting) (389)</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St George's Hospital (Tooting) (389)</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St George's Hospital (Tooting) (389)</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0.85778196340457491</c:v>
                </c:pt>
                <c:pt idx="1">
                  <c:v>0.85737376836043033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George's Hospital (Tooting) (397)</c:v>
                </c:pt>
                <c:pt idx="2">
                  <c:v>St Georges At Queen Mary's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George's Hospital (Tooting) (397)</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George's Hospital (Tooting) (397)</c:v>
                </c:pt>
                <c:pt idx="2">
                  <c:v>St Georges At Queen Mary's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George's Hospital (Tooting) (397)</c:v>
                </c:pt>
                <c:pt idx="2">
                  <c:v>St Georges At Queen Mary's Hospital (-)</c:v>
                </c:pt>
              </c:strCache>
            </c:strRef>
          </c:cat>
          <c:val>
            <c:numRef>
              <c:f>Sheet1!$G$2:$G$4</c:f>
              <c:numCache>
                <c:formatCode>0.0;;</c:formatCode>
                <c:ptCount val="3"/>
                <c:pt idx="0">
                  <c:v>8.8913463185210428</c:v>
                </c:pt>
                <c:pt idx="1">
                  <c:v>8.9529294980968537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George's Hospital (Tooting) (397)</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George's Hospital (Tooting) (397)</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George's Hospital (Tooting) (397)</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1.1086536814789572</c:v>
                </c:pt>
                <c:pt idx="1">
                  <c:v>1.0470705019031463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George's Hospital (Tooting) (412)</c:v>
                </c:pt>
                <c:pt idx="2">
                  <c:v>St Georges At Queen Mary's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George's Hospital (Tooting) (412)</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George's Hospital (Tooting) (412)</c:v>
                </c:pt>
                <c:pt idx="2">
                  <c:v>St Georges At Queen Mary's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George's Hospital (Tooting) (412)</c:v>
                </c:pt>
                <c:pt idx="2">
                  <c:v>St Georges At Queen Mary's Hospital (-)</c:v>
                </c:pt>
              </c:strCache>
            </c:strRef>
          </c:cat>
          <c:val>
            <c:numRef>
              <c:f>Sheet1!$G$2:$G$4</c:f>
              <c:numCache>
                <c:formatCode>0.0;;</c:formatCode>
                <c:ptCount val="3"/>
                <c:pt idx="0">
                  <c:v>9.2250577781822631</c:v>
                </c:pt>
                <c:pt idx="1">
                  <c:v>9.2390196525981327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George's Hospital (Tooting) (412)</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George's Hospital (Tooting) (412)</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George's Hospital (Tooting) (412)</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0.77494222181773686</c:v>
                </c:pt>
                <c:pt idx="1">
                  <c:v>0.76098034740186726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Sheet1!$G$2:$G$4</c:f>
              <c:numCache>
                <c:formatCode>0.0;;</c:formatCode>
                <c:ptCount val="3"/>
                <c:pt idx="0">
                  <c:v>9.0333383436700281</c:v>
                </c:pt>
                <c:pt idx="1">
                  <c:v>9.0377056264262752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0.96666165632997192</c:v>
                </c:pt>
                <c:pt idx="1">
                  <c:v>0.96229437357372483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George's Hospital (Tooting) (393)</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George's Hospital (Tooting) (393)</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George's Hospital (Tooting) (393)</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George's Hospital (Tooting) (393)</c:v>
                </c:pt>
                <c:pt idx="2">
                  <c:v>St Georges At Queen Mary's Hospital (-)</c:v>
                </c:pt>
              </c:strCache>
            </c:strRef>
          </c:cat>
          <c:val>
            <c:numRef>
              <c:f>Sheet1!$G$2:$G$4</c:f>
              <c:numCache>
                <c:formatCode>0.0;;</c:formatCode>
                <c:ptCount val="3"/>
                <c:pt idx="0">
                  <c:v>8.6891118974748167</c:v>
                </c:pt>
                <c:pt idx="1">
                  <c:v>8.7056434306351349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George's Hospital (Tooting) (393)</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George's Hospital (Tooting) (393)</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George's Hospital (Tooting) (393)</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1.3108881025251833</c:v>
                </c:pt>
                <c:pt idx="1">
                  <c:v>1.2943565693648651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(425)</c:v>
                </c:pt>
                <c:pt idx="1">
                  <c:v>St George's Hospital (Tooting) (414)</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(425)</c:v>
                </c:pt>
                <c:pt idx="1">
                  <c:v>St George's Hospital (Tooting) (414)</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(425)</c:v>
                </c:pt>
                <c:pt idx="1">
                  <c:v>St George's Hospital (Tooting) (414)</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(425)</c:v>
                </c:pt>
                <c:pt idx="1">
                  <c:v>St George's Hospital (Tooting) (414)</c:v>
                </c:pt>
                <c:pt idx="2">
                  <c:v>St Georges At Queen Mary's Hospital (-)</c:v>
                </c:pt>
              </c:strCache>
            </c:strRef>
          </c:cat>
          <c:val>
            <c:numRef>
              <c:f>Sheet1!$G$2:$G$4</c:f>
              <c:numCache>
                <c:formatCode>0.0;;</c:formatCode>
                <c:ptCount val="3"/>
                <c:pt idx="0">
                  <c:v>8.775777597843188</c:v>
                </c:pt>
                <c:pt idx="1">
                  <c:v>8.8068236535388333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(425)</c:v>
                </c:pt>
                <c:pt idx="1">
                  <c:v>St George's Hospital (Tooting) (414)</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(425)</c:v>
                </c:pt>
                <c:pt idx="1">
                  <c:v>St George's Hospital (Tooting) (414)</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(425)</c:v>
                </c:pt>
                <c:pt idx="1">
                  <c:v>St George's Hospital (Tooting) (414)</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1.224222402156812</c:v>
                </c:pt>
                <c:pt idx="1">
                  <c:v>1.1931763464611667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St George's Hospital (Tooting) (409)</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St George's Hospital (Tooting) (409)</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St George's Hospital (Tooting) (409)</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St George's Hospital (Tooting) (409)</c:v>
                </c:pt>
                <c:pt idx="2">
                  <c:v>St Georges At Queen Mary's Hospital (-)</c:v>
                </c:pt>
              </c:strCache>
            </c:strRef>
          </c:cat>
          <c:val>
            <c:numRef>
              <c:f>Sheet1!$G$2:$G$4</c:f>
              <c:numCache>
                <c:formatCode>0.0;;</c:formatCode>
                <c:ptCount val="3"/>
                <c:pt idx="0">
                  <c:v>8.8234711053896167</c:v>
                </c:pt>
                <c:pt idx="1">
                  <c:v>8.8181019569819412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St George's Hospital (Tooting) (409)</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St George's Hospital (Tooting) (409)</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St George's Hospital (Tooting) (409)</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1.1765288946103833</c:v>
                </c:pt>
                <c:pt idx="1">
                  <c:v>1.1818980430180588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Sheet1!$G$2:$G$4</c:f>
              <c:numCache>
                <c:formatCode>0.0;;</c:formatCode>
                <c:ptCount val="3"/>
                <c:pt idx="0">
                  <c:v>7.9032780186905249</c:v>
                </c:pt>
                <c:pt idx="1">
                  <c:v>7.9458509060239919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2.0967219813094751</c:v>
                </c:pt>
                <c:pt idx="1">
                  <c:v>2.0541490939760081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St George's Hospital (Tooting) (367)</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St George's Hospital (Tooting) (367)</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St George's Hospital (Tooting) (367)</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St George's Hospital (Tooting) (367)</c:v>
                </c:pt>
                <c:pt idx="2">
                  <c:v>St Georges At Queen Mary's Hospital (-)</c:v>
                </c:pt>
              </c:strCache>
            </c:strRef>
          </c:cat>
          <c:val>
            <c:numRef>
              <c:f>Sheet1!$G$2:$G$4</c:f>
              <c:numCache>
                <c:formatCode>0.0;;</c:formatCode>
                <c:ptCount val="3"/>
                <c:pt idx="0">
                  <c:v>7.9499464710387988</c:v>
                </c:pt>
                <c:pt idx="1">
                  <c:v>8.0037796286933851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St George's Hospital (Tooting) (367)</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St George's Hospital (Tooting) (367)</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St George's Hospital (Tooting) (367)</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2.0500535289612012</c:v>
                </c:pt>
                <c:pt idx="1">
                  <c:v>1.9962203713066149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St George's Hospital (Tooting) (395)</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St George's Hospital (Tooting) (395)</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St George's Hospital (Tooting) (395)</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St George's Hospital (Tooting) (395)</c:v>
                </c:pt>
                <c:pt idx="2">
                  <c:v>St Georges At Queen Mary's Hospital (-)</c:v>
                </c:pt>
              </c:strCache>
            </c:strRef>
          </c:cat>
          <c:val>
            <c:numRef>
              <c:f>Sheet1!$G$2:$G$4</c:f>
              <c:numCache>
                <c:formatCode>0.0;;</c:formatCode>
                <c:ptCount val="3"/>
                <c:pt idx="0">
                  <c:v>7.3998460075067971</c:v>
                </c:pt>
                <c:pt idx="1">
                  <c:v>7.4193596237430883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St George's Hospital (Tooting) (395)</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St George's Hospital (Tooting) (395)</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St George's Hospital (Tooting) (395)</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2.6001539924932029</c:v>
                </c:pt>
                <c:pt idx="1">
                  <c:v>2.5806403762569117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Sheet1!$G$2:$G$4</c:f>
              <c:numCache>
                <c:formatCode>0.0;;</c:formatCode>
                <c:ptCount val="3"/>
                <c:pt idx="0">
                  <c:v>9.0233164475419425</c:v>
                </c:pt>
                <c:pt idx="1">
                  <c:v>9.0212991849190356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George's Hospital (Tooting) (405)</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0.97668355245805749</c:v>
                </c:pt>
                <c:pt idx="1">
                  <c:v>0.9787008150809644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George's Hospital (Tooting) (358)</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George's Hospital (Tooting) (358)</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George's Hospital (Tooting) (358)</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George's Hospital (Tooting) (358)</c:v>
                </c:pt>
                <c:pt idx="2">
                  <c:v>St Georges At Queen Mary's Hospital (-)</c:v>
                </c:pt>
              </c:strCache>
            </c:strRef>
          </c:cat>
          <c:val>
            <c:numRef>
              <c:f>Sheet1!$G$2:$G$4</c:f>
              <c:numCache>
                <c:formatCode>0.0;;</c:formatCode>
                <c:ptCount val="3"/>
                <c:pt idx="0">
                  <c:v>7.9861256574968733</c:v>
                </c:pt>
                <c:pt idx="1">
                  <c:v>7.9736174075477022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George's Hospital (Tooting) (358)</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George's Hospital (Tooting) (358)</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George's Hospital (Tooting) (358)</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2.0138743425031267</c:v>
                </c:pt>
                <c:pt idx="1">
                  <c:v>2.0263825924522978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Sheet1!$G$2:$G$4</c:f>
              <c:numCache>
                <c:formatCode>0.0;;</c:formatCode>
                <c:ptCount val="3"/>
                <c:pt idx="0">
                  <c:v>9.3847803278109581</c:v>
                </c:pt>
                <c:pt idx="1">
                  <c:v>9.3785007841620533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0.61521967218904194</c:v>
                </c:pt>
                <c:pt idx="1">
                  <c:v>0.62149921583794665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St George's Hospital (Tooting) (343)</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St George's Hospital (Tooting) (343)</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St George's Hospital (Tooting) (343)</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St George's Hospital (Tooting) (343)</c:v>
                </c:pt>
                <c:pt idx="2">
                  <c:v>St Georges At Queen Mary's Hospital (-)</c:v>
                </c:pt>
              </c:strCache>
            </c:strRef>
          </c:cat>
          <c:val>
            <c:numRef>
              <c:f>Sheet1!$G$2:$G$4</c:f>
              <c:numCache>
                <c:formatCode>0.0;;</c:formatCode>
                <c:ptCount val="3"/>
                <c:pt idx="0">
                  <c:v>9.0922930418813959</c:v>
                </c:pt>
                <c:pt idx="1">
                  <c:v>9.0959059695818869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St George's Hospital (Tooting) (343)</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St George's Hospital (Tooting) (343)</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St George's Hospital (Tooting) (343)</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0.90770695811860413</c:v>
                </c:pt>
                <c:pt idx="1">
                  <c:v>0.90409403041811309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St George's Hospital (Tooting) (380)</c:v>
                </c:pt>
                <c:pt idx="2">
                  <c:v>St Georges At Queen Mary's Hospital (-)</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St George's Hospital (Tooting) (380)</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St George's Hospital (Tooting) (380)</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St George's Hospital (Tooting) (380)</c:v>
                </c:pt>
                <c:pt idx="2">
                  <c:v>St Georges At Queen Mary's Hospital (-)</c:v>
                </c:pt>
              </c:strCache>
            </c:strRef>
          </c:cat>
          <c:val>
            <c:numRef>
              <c:f>Sheet1!$G$2:$G$4</c:f>
              <c:numCache>
                <c:formatCode>0.0;;</c:formatCode>
                <c:ptCount val="3"/>
                <c:pt idx="0">
                  <c:v>8.3667852154497488</c:v>
                </c:pt>
                <c:pt idx="1">
                  <c:v>8.4041556577671859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St George's Hospital (Tooting) (380)</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St George's Hospital (Tooting) (380)</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St George's Hospital (Tooting) (380)</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1.6332147845502512</c:v>
                </c:pt>
                <c:pt idx="1">
                  <c:v>1.5958443422328141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St George's Hospital (Tooting) (64)</c:v>
                </c:pt>
                <c:pt idx="2">
                  <c:v>St Georges At Queen Mary's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St George's Hospital (Tooting) (64)</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St George's Hospital (Tooting) (64)</c:v>
                </c:pt>
                <c:pt idx="2">
                  <c:v>St Georges At Queen Mary's Hospital (-)</c:v>
                </c:pt>
              </c:strCache>
            </c:strRef>
          </c:cat>
          <c:val>
            <c:numRef>
              <c:f>Sheet1!$F$2:$F$4</c:f>
              <c:numCache>
                <c:formatCode>0.0;;</c:formatCode>
                <c:ptCount val="3"/>
                <c:pt idx="0">
                  <c:v>7.1865076178768366</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St George's Hospital (Tooting) (64)</c:v>
                </c:pt>
                <c:pt idx="2">
                  <c:v>St Georges At Queen Mary's Hospital (-)</c:v>
                </c:pt>
              </c:strCache>
            </c:strRef>
          </c:cat>
          <c:val>
            <c:numRef>
              <c:f>Sheet1!$G$2:$G$4</c:f>
              <c:numCache>
                <c:formatCode>0.0;;</c:formatCode>
                <c:ptCount val="3"/>
                <c:pt idx="0">
                  <c:v>0</c:v>
                </c:pt>
                <c:pt idx="1">
                  <c:v>7.2544537498831074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St George's Hospital (Tooting) (64)</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St George's Hospital (Tooting) (64)</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St George's Hospital (Tooting) (64)</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2.8134923821231634</c:v>
                </c:pt>
                <c:pt idx="1">
                  <c:v>2.7455462501168926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St George's Hospital (Tooting) (68)</c:v>
                </c:pt>
                <c:pt idx="2">
                  <c:v>St Georges At Queen Mary's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St George's Hospital (Tooting) (68)</c:v>
                </c:pt>
                <c:pt idx="2">
                  <c:v>St Georges At Queen Mary's Hospital (-)</c:v>
                </c:pt>
              </c:strCache>
            </c:strRef>
          </c:cat>
          <c:val>
            <c:numRef>
              <c:f>Sheet1!$E$2:$E$4</c:f>
              <c:numCache>
                <c:formatCode>0.0;;</c:formatCode>
                <c:ptCount val="3"/>
                <c:pt idx="0">
                  <c:v>6.7779369088367387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St George's Hospital (Tooting) (68)</c:v>
                </c:pt>
                <c:pt idx="2">
                  <c:v>St Georges At Queen Mary's Hospital (-)</c:v>
                </c:pt>
              </c:strCache>
            </c:strRef>
          </c:cat>
          <c:val>
            <c:numRef>
              <c:f>Sheet1!$F$2:$F$4</c:f>
              <c:numCache>
                <c:formatCode>0.0;;</c:formatCode>
                <c:ptCount val="3"/>
                <c:pt idx="0">
                  <c:v>0</c:v>
                </c:pt>
                <c:pt idx="1">
                  <c:v>6.8627021507905619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St George's Hospital (Tooting) (68)</c:v>
                </c:pt>
                <c:pt idx="2">
                  <c:v>St Georges At Queen Mary's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St George's Hospital (Tooting) (68)</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St George's Hospital (Tooting) (68)</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St George's Hospital (Tooting) (68)</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3.2220630911632613</c:v>
                </c:pt>
                <c:pt idx="1">
                  <c:v>3.1372978492094381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St George's Hospital (Tooting) (62)</c:v>
                </c:pt>
                <c:pt idx="2">
                  <c:v>St Georges At Queen Mary's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St George's Hospital (Tooting) (62)</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St George's Hospital (Tooting) (62)</c:v>
                </c:pt>
                <c:pt idx="2">
                  <c:v>St Georges At Queen Mary's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St George's Hospital (Tooting) (62)</c:v>
                </c:pt>
                <c:pt idx="2">
                  <c:v>St Georges At Queen Mary's Hospital (-)</c:v>
                </c:pt>
              </c:strCache>
            </c:strRef>
          </c:cat>
          <c:val>
            <c:numRef>
              <c:f>Sheet1!$G$2:$G$4</c:f>
              <c:numCache>
                <c:formatCode>0.0;;</c:formatCode>
                <c:ptCount val="3"/>
                <c:pt idx="0">
                  <c:v>7.0776312861691819</c:v>
                </c:pt>
                <c:pt idx="1">
                  <c:v>7.1019541839940894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St George's Hospital (Tooting) (62)</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St George's Hospital (Tooting) (62)</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St George's Hospital (Tooting) (62)</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2.9223687138308181</c:v>
                </c:pt>
                <c:pt idx="1">
                  <c:v>2.8980458160059106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St George's Hospital (Tooting) (120)</c:v>
                </c:pt>
                <c:pt idx="2">
                  <c:v>St Georges At Queen Mary's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St George's Hospital (Tooting) (120)</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St George's Hospital (Tooting) (120)</c:v>
                </c:pt>
                <c:pt idx="2">
                  <c:v>St Georges At Queen Mary's Hospital (-)</c:v>
                </c:pt>
              </c:strCache>
            </c:strRef>
          </c:cat>
          <c:val>
            <c:numRef>
              <c:f>Sheet1!$F$2:$F$4</c:f>
              <c:numCache>
                <c:formatCode>0.0;;</c:formatCode>
                <c:ptCount val="3"/>
                <c:pt idx="0">
                  <c:v>7.7841652801929797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St George's Hospital (Tooting) (120)</c:v>
                </c:pt>
                <c:pt idx="2">
                  <c:v>St Georges At Queen Mary's Hospital (-)</c:v>
                </c:pt>
              </c:strCache>
            </c:strRef>
          </c:cat>
          <c:val>
            <c:numRef>
              <c:f>Sheet1!$G$2:$G$4</c:f>
              <c:numCache>
                <c:formatCode>0.0;;</c:formatCode>
                <c:ptCount val="3"/>
                <c:pt idx="0">
                  <c:v>0</c:v>
                </c:pt>
                <c:pt idx="1">
                  <c:v>7.7644131737150328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St George's Hospital (Tooting) (120)</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St George's Hospital (Tooting) (120)</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St George's Hospital (Tooting) (120)</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2.2158347198070203</c:v>
                </c:pt>
                <c:pt idx="1">
                  <c:v>2.2355868262849672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St George's Hospital (Tooting) (127)</c:v>
                </c:pt>
                <c:pt idx="2">
                  <c:v>St Georges At Queen Mary's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St George's Hospital (Tooting) (127)</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St George's Hospital (Tooting) (127)</c:v>
                </c:pt>
                <c:pt idx="2">
                  <c:v>St Georges At Queen Mary's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St George's Hospital (Tooting) (127)</c:v>
                </c:pt>
                <c:pt idx="2">
                  <c:v>St Georges At Queen Mary's Hospital (-)</c:v>
                </c:pt>
              </c:strCache>
            </c:strRef>
          </c:cat>
          <c:val>
            <c:numRef>
              <c:f>Sheet1!$G$2:$G$4</c:f>
              <c:numCache>
                <c:formatCode>0.0;;</c:formatCode>
                <c:ptCount val="3"/>
                <c:pt idx="0">
                  <c:v>7.5699513397365328</c:v>
                </c:pt>
                <c:pt idx="1">
                  <c:v>7.5660897222436594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St George's Hospital (Tooting) (127)</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St George's Hospital (Tooting) (127)</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St George's Hospital (Tooting) (127)</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2.4300486602634672</c:v>
                </c:pt>
                <c:pt idx="1">
                  <c:v>2.4339102777563406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St George's Hospital (Tooting) (87)</c:v>
                </c:pt>
                <c:pt idx="2">
                  <c:v>St Georges At Queen Mary's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St George's Hospital (Tooting) (87)</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St George's Hospital (Tooting) (87)</c:v>
                </c:pt>
                <c:pt idx="2">
                  <c:v>St Georges At Queen Mary's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St George's Hospital (Tooting) (87)</c:v>
                </c:pt>
                <c:pt idx="2">
                  <c:v>St Georges At Queen Mary's Hospital (-)</c:v>
                </c:pt>
              </c:strCache>
            </c:strRef>
          </c:cat>
          <c:val>
            <c:numRef>
              <c:f>Sheet1!$G$2:$G$4</c:f>
              <c:numCache>
                <c:formatCode>0.0;;</c:formatCode>
                <c:ptCount val="3"/>
                <c:pt idx="0">
                  <c:v>6.2805357108697528</c:v>
                </c:pt>
                <c:pt idx="1">
                  <c:v>6.210076058741854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St George's Hospital (Tooting) (87)</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St George's Hospital (Tooting) (87)</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St George's Hospital (Tooting) (87)</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3.7194642891302472</c:v>
                </c:pt>
                <c:pt idx="1">
                  <c:v>3.789923941258146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George's Hospital (Tooting) (30)</c:v>
                </c:pt>
                <c:pt idx="2">
                  <c:v>St Georges At Queen Mary's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George's Hospital (Tooting) (30)</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George's Hospital (Tooting) (30)</c:v>
                </c:pt>
                <c:pt idx="2">
                  <c:v>St Georges At Queen Mary's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George's Hospital (Tooting) (30)</c:v>
                </c:pt>
                <c:pt idx="2">
                  <c:v>St Georges At Queen Mary's Hospital (-)</c:v>
                </c:pt>
              </c:strCache>
            </c:strRef>
          </c:cat>
          <c:val>
            <c:numRef>
              <c:f>Sheet1!$G$2:$G$4</c:f>
              <c:numCache>
                <c:formatCode>0.0;;</c:formatCode>
                <c:ptCount val="3"/>
                <c:pt idx="0">
                  <c:v>6.8096574041604434</c:v>
                </c:pt>
                <c:pt idx="1">
                  <c:v>6.6971372401719789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George's Hospital (Tooting) (30)</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George's Hospital (Tooting) (30)</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George's Hospital (Tooting) (30)</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3.1903425958395566</c:v>
                </c:pt>
                <c:pt idx="1">
                  <c:v>3.3028627598280211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St George's Hospital (Tooting) (33)</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St George's Hospital (Tooting) (33)</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St George's Hospital (Tooting) (33)</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St George's Hospital (Tooting) (33)</c:v>
                </c:pt>
                <c:pt idx="2">
                  <c:v>St Georges At Queen Mary's Hospital (-)</c:v>
                </c:pt>
              </c:strCache>
            </c:strRef>
          </c:cat>
          <c:val>
            <c:numRef>
              <c:f>Sheet1!$G$2:$G$4</c:f>
              <c:numCache>
                <c:formatCode>0.0;;</c:formatCode>
                <c:ptCount val="3"/>
                <c:pt idx="0">
                  <c:v>7.0581324956217628</c:v>
                </c:pt>
                <c:pt idx="1">
                  <c:v>6.9742497630728737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St George's Hospital (Tooting) (33)</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St George's Hospital (Tooting) (33)</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St George's Hospital (Tooting) (33)</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2.9418675043782372</c:v>
                </c:pt>
                <c:pt idx="1">
                  <c:v>3.0257502369271263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George's Hospital (Tooting) (398)</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George's Hospital (Tooting) (398)</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George's Hospital (Tooting) (398)</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George's Hospital (Tooting) (398)</c:v>
                </c:pt>
                <c:pt idx="2">
                  <c:v>St Georges At Queen Mary's Hospital (-)</c:v>
                </c:pt>
              </c:strCache>
            </c:strRef>
          </c:cat>
          <c:val>
            <c:numRef>
              <c:f>Sheet1!$G$2:$G$4</c:f>
              <c:numCache>
                <c:formatCode>0.0;;</c:formatCode>
                <c:ptCount val="3"/>
                <c:pt idx="0">
                  <c:v>6.5489077608278681</c:v>
                </c:pt>
                <c:pt idx="1">
                  <c:v>6.5371636160397859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George's Hospital (Tooting) (398)</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George's Hospital (Tooting) (398)</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George's Hospital (Tooting) (398)</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3.4510922391721319</c:v>
                </c:pt>
                <c:pt idx="1">
                  <c:v>3.4628363839602141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George's Hospital (Tooting) (266)</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George's Hospital (Tooting) (266)</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George's Hospital (Tooting) (266)</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George's Hospital (Tooting) (266)</c:v>
                </c:pt>
                <c:pt idx="2">
                  <c:v>St Georges At Queen Mary's Hospital (-)</c:v>
                </c:pt>
              </c:strCache>
            </c:strRef>
          </c:cat>
          <c:val>
            <c:numRef>
              <c:f>Sheet1!$G$2:$G$4</c:f>
              <c:numCache>
                <c:formatCode>0.0;;</c:formatCode>
                <c:ptCount val="3"/>
                <c:pt idx="0">
                  <c:v>5.5853411727752142</c:v>
                </c:pt>
                <c:pt idx="1">
                  <c:v>5.5184715824789219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George's Hospital (Tooting) (266)</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George's Hospital (Tooting) (266)</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George's Hospital (Tooting) (266)</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4.4146588272247858</c:v>
                </c:pt>
                <c:pt idx="1">
                  <c:v>4.4815284175210781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St George's Hospital (Tooting) (130)</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St George's Hospital (Tooting) (130)</c:v>
                </c:pt>
                <c:pt idx="2">
                  <c:v>St Georges At Queen Mary's Hospital (-)</c:v>
                </c:pt>
              </c:strCache>
            </c:strRef>
          </c:cat>
          <c:val>
            <c:numRef>
              <c:f>Sheet1!$E$2:$E$4</c:f>
              <c:numCache>
                <c:formatCode>0.0;;</c:formatCode>
                <c:ptCount val="3"/>
                <c:pt idx="0">
                  <c:v>7.1107019920491421</c:v>
                </c:pt>
                <c:pt idx="1">
                  <c:v>6.97341136455666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St George's Hospital (Tooting) (130)</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St George's Hospital (Tooting) (130)</c:v>
                </c:pt>
                <c:pt idx="2">
                  <c:v>St Georges At Queen Mary's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St George's Hospital (Tooting) (130)</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St George's Hospital (Tooting) (130)</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St George's Hospital (Tooting) (130)</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2.8892980079508579</c:v>
                </c:pt>
                <c:pt idx="1">
                  <c:v>3.02658863544334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Sheet1!$G$2:$G$4</c:f>
              <c:numCache>
                <c:formatCode>0.0;;</c:formatCode>
                <c:ptCount val="3"/>
                <c:pt idx="0">
                  <c:v>7.1116685360335712</c:v>
                </c:pt>
                <c:pt idx="1">
                  <c:v>7.1378269432533568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George's Hospital (Tooting) (413)</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2.8883314639664288</c:v>
                </c:pt>
                <c:pt idx="1">
                  <c:v>2.8621730567466432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St George's Hospital (Tooting) (393)</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St George's Hospital (Tooting) (393)</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St George's Hospital (Tooting) (393)</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St George's Hospital (Tooting) (393)</c:v>
                </c:pt>
                <c:pt idx="2">
                  <c:v>St Georges At Queen Mary's Hospital (-)</c:v>
                </c:pt>
              </c:strCache>
            </c:strRef>
          </c:cat>
          <c:val>
            <c:numRef>
              <c:f>Sheet1!$G$2:$G$4</c:f>
              <c:numCache>
                <c:formatCode>0.0;;</c:formatCode>
                <c:ptCount val="3"/>
                <c:pt idx="0">
                  <c:v>8.1111361396261099</c:v>
                </c:pt>
                <c:pt idx="1">
                  <c:v>8.1364009285970749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St George's Hospital (Tooting) (393)</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St George's Hospital (Tooting) (393)</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St George's Hospital (Tooting) (393)</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1.8888638603738901</c:v>
                </c:pt>
                <c:pt idx="1">
                  <c:v>1.8635990714029251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St George's Hospital (Tooting) (325)</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St George's Hospital (Tooting) (325)</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St George's Hospital (Tooting) (325)</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St George's Hospital (Tooting) (325)</c:v>
                </c:pt>
                <c:pt idx="2">
                  <c:v>St Georges At Queen Mary's Hospital (-)</c:v>
                </c:pt>
              </c:strCache>
            </c:strRef>
          </c:cat>
          <c:val>
            <c:numRef>
              <c:f>Sheet1!$G$2:$G$4</c:f>
              <c:numCache>
                <c:formatCode>0.0;;</c:formatCode>
                <c:ptCount val="3"/>
                <c:pt idx="0">
                  <c:v>9.0716243725162862</c:v>
                </c:pt>
                <c:pt idx="1">
                  <c:v>9.0695333945319447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St George's Hospital (Tooting) (325)</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St George's Hospital (Tooting) (325)</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St George's Hospital (Tooting) (325)</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0.92837562748371383</c:v>
                </c:pt>
                <c:pt idx="1">
                  <c:v>0.93046660546805526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St George's Hospital (Tooting) (238)</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St George's Hospital (Tooting) (238)</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St George's Hospital (Tooting) (238)</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St George's Hospital (Tooting) (238)</c:v>
                </c:pt>
                <c:pt idx="2">
                  <c:v>St Georges At Queen Mary's Hospital (-)</c:v>
                </c:pt>
              </c:strCache>
            </c:strRef>
          </c:cat>
          <c:val>
            <c:numRef>
              <c:f>Sheet1!$G$2:$G$4</c:f>
              <c:numCache>
                <c:formatCode>0.0;;</c:formatCode>
                <c:ptCount val="3"/>
                <c:pt idx="0">
                  <c:v>6.6550603087949396</c:v>
                </c:pt>
                <c:pt idx="1">
                  <c:v>6.6520796565901694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St George's Hospital (Tooting) (238)</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St George's Hospital (Tooting) (238)</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St George's Hospital (Tooting) (238)</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3.3449396912050604</c:v>
                </c:pt>
                <c:pt idx="1">
                  <c:v>3.3479203434098306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St George's Hospital (Tooting) (324)</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St George's Hospital (Tooting) (324)</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St George's Hospital (Tooting) (324)</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St George's Hospital (Tooting) (324)</c:v>
                </c:pt>
                <c:pt idx="2">
                  <c:v>St Georges At Queen Mary's Hospital (-)</c:v>
                </c:pt>
              </c:strCache>
            </c:strRef>
          </c:cat>
          <c:val>
            <c:numRef>
              <c:f>Sheet1!$G$2:$G$4</c:f>
              <c:numCache>
                <c:formatCode>0.0;;</c:formatCode>
                <c:ptCount val="3"/>
                <c:pt idx="0">
                  <c:v>4.6216183230972527</c:v>
                </c:pt>
                <c:pt idx="1">
                  <c:v>4.6767973919465726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St George's Hospital (Tooting) (324)</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St George's Hospital (Tooting) (324)</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St George's Hospital (Tooting) (324)</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5.3783816769027473</c:v>
                </c:pt>
                <c:pt idx="1">
                  <c:v>5.3232026080534274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George's Hospital (Tooting) (392)</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George's Hospital (Tooting) (392)</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George's Hospital (Tooting) (392)</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George's Hospital (Tooting) (392)</c:v>
                </c:pt>
                <c:pt idx="2">
                  <c:v>St Georges At Queen Mary's Hospital (-)</c:v>
                </c:pt>
              </c:strCache>
            </c:strRef>
          </c:cat>
          <c:val>
            <c:numRef>
              <c:f>Sheet1!$G$2:$G$4</c:f>
              <c:numCache>
                <c:formatCode>0.0;;</c:formatCode>
                <c:ptCount val="3"/>
                <c:pt idx="0">
                  <c:v>6.9258894232038353</c:v>
                </c:pt>
                <c:pt idx="1">
                  <c:v>6.9365209011819493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George's Hospital (Tooting) (392)</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George's Hospital (Tooting) (392)</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George's Hospital (Tooting) (392)</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3.0741105767961647</c:v>
                </c:pt>
                <c:pt idx="1">
                  <c:v>3.0634790988180507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St George's Hospital (Tooting) (377)</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St George's Hospital (Tooting) (377)</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St George's Hospital (Tooting) (377)</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St George's Hospital (Tooting) (377)</c:v>
                </c:pt>
                <c:pt idx="2">
                  <c:v>St Georges At Queen Mary's Hospital (-)</c:v>
                </c:pt>
              </c:strCache>
            </c:strRef>
          </c:cat>
          <c:val>
            <c:numRef>
              <c:f>Sheet1!$G$2:$G$4</c:f>
              <c:numCache>
                <c:formatCode>0.0;;</c:formatCode>
                <c:ptCount val="3"/>
                <c:pt idx="0">
                  <c:v>7.8628346222742449</c:v>
                </c:pt>
                <c:pt idx="1">
                  <c:v>7.9235748040574654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St George's Hospital (Tooting) (377)</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St George's Hospital (Tooting) (377)</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St George's Hospital (Tooting) (377)</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2.1371653777257551</c:v>
                </c:pt>
                <c:pt idx="1">
                  <c:v>2.0764251959425346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St George's Hospital (Tooting) (200)</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St George's Hospital (Tooting) (200)</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St George's Hospital (Tooting) (200)</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St George's Hospital (Tooting) (200)</c:v>
                </c:pt>
                <c:pt idx="2">
                  <c:v>St Georges At Queen Mary's Hospital (-)</c:v>
                </c:pt>
              </c:strCache>
            </c:strRef>
          </c:cat>
          <c:val>
            <c:numRef>
              <c:f>Sheet1!$G$2:$G$4</c:f>
              <c:numCache>
                <c:formatCode>0.0;;</c:formatCode>
                <c:ptCount val="3"/>
                <c:pt idx="0">
                  <c:v>7.6809309032554509</c:v>
                </c:pt>
                <c:pt idx="1">
                  <c:v>7.6036963335933763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St George's Hospital (Tooting) (200)</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St George's Hospital (Tooting) (200)</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St George's Hospital (Tooting) (200)</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2.3190690967445491</c:v>
                </c:pt>
                <c:pt idx="1">
                  <c:v>2.3963036664066237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St George's Hospital (Tooting) (247)</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St George's Hospital (Tooting) (247)</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St George's Hospital (Tooting) (247)</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St George's Hospital (Tooting) (247)</c:v>
                </c:pt>
                <c:pt idx="2">
                  <c:v>St Georges At Queen Mary's Hospital (-)</c:v>
                </c:pt>
              </c:strCache>
            </c:strRef>
          </c:cat>
          <c:val>
            <c:numRef>
              <c:f>Sheet1!$G$2:$G$4</c:f>
              <c:numCache>
                <c:formatCode>0.0;;</c:formatCode>
                <c:ptCount val="3"/>
                <c:pt idx="0">
                  <c:v>6.4134879254669226</c:v>
                </c:pt>
                <c:pt idx="1">
                  <c:v>6.408269898093927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St George's Hospital (Tooting) (247)</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St George's Hospital (Tooting) (247)</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St George's Hospital (Tooting) (247)</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3.5865120745330774</c:v>
                </c:pt>
                <c:pt idx="1">
                  <c:v>3.591730101906073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Sheet1!$G$2:$G$4</c:f>
              <c:numCache>
                <c:formatCode>0.0;;</c:formatCode>
                <c:ptCount val="3"/>
                <c:pt idx="0">
                  <c:v>9.1338276835701393</c:v>
                </c:pt>
                <c:pt idx="1">
                  <c:v>9.1364731103711367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0.8661723164298607</c:v>
                </c:pt>
                <c:pt idx="1">
                  <c:v>0.86352688962886326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Sheet1!$G$2:$G$4</c:f>
              <c:numCache>
                <c:formatCode>0.0;;</c:formatCode>
                <c:ptCount val="3"/>
                <c:pt idx="0">
                  <c:v>9.2265172927562613</c:v>
                </c:pt>
                <c:pt idx="1">
                  <c:v>9.2359709673913013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George's Hospital (Tooting) (410)</c:v>
                </c:pt>
                <c:pt idx="2">
                  <c:v>St Georges At Queen Mary's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0.77348270724373869</c:v>
                </c:pt>
                <c:pt idx="1">
                  <c:v>0.7640290326086987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Sheet1!$G$2:$G$4</c:f>
              <c:numCache>
                <c:formatCode>0.0;;</c:formatCode>
                <c:ptCount val="3"/>
                <c:pt idx="0">
                  <c:v>8.3248942136359236</c:v>
                </c:pt>
                <c:pt idx="1">
                  <c:v>8.3286576134669605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St George's Hospital (Tooting) (409)</c:v>
                </c:pt>
                <c:pt idx="2">
                  <c:v>St Georges At Queen Mary's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1.6751057863640764</c:v>
                </c:pt>
                <c:pt idx="1">
                  <c:v>1.6713423865330395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7.208705335673157</c:v>
                </c:pt>
                <c:pt idx="1">
                  <c:v>7.1071077316691484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7.4505239662229048</c:v>
                </c:pt>
                <c:pt idx="1">
                  <c:v>7.6488656541264017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7.6031771039763631</c:v>
                </c:pt>
                <c:pt idx="1">
                  <c:v>6.933351027439409</c:v>
                </c:pt>
                <c:pt idx="2">
                  <c:v>7.0027522611046313</c:v>
                </c:pt>
                <c:pt idx="3">
                  <c:v>6.8258465633165306</c:v>
                </c:pt>
                <c:pt idx="4">
                  <c:v>6.3943798091646338</c:v>
                </c:pt>
                <c:pt idx="5">
                  <c:v>6.950160644349074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6.1132680419503052</c:v>
                </c:pt>
                <c:pt idx="1">
                  <c:v>5.7390009487308982</c:v>
                </c:pt>
                <c:pt idx="2">
                  <c:v>6.0879178441568458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8.0687572454329164</c:v>
                </c:pt>
                <c:pt idx="1">
                  <c:v>7.9705691583618261</c:v>
                </c:pt>
                <c:pt idx="2">
                  <c:v>7.9024327701934816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7.8944730990772509</c:v>
                </c:pt>
                <c:pt idx="1">
                  <c:v>8.1339731710983081</c:v>
                </c:pt>
                <c:pt idx="2">
                  <c:v>8.1160809446958986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9.0900220201899398</c:v>
                </c:pt>
                <c:pt idx="1">
                  <c:v>8.9204131737083951</c:v>
                </c:pt>
                <c:pt idx="2">
                  <c:v>8.9761504358774289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3.4717379140442151</c:v>
                </c:pt>
                <c:pt idx="1">
                  <c:v>3.2333754520914462</c:v>
                </c:pt>
                <c:pt idx="2">
                  <c:v>3.3324971181313758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8.9898665617682685</c:v>
                </c:pt>
                <c:pt idx="1">
                  <c:v>8.6988994717556913</c:v>
                </c:pt>
                <c:pt idx="2">
                  <c:v>8.7629204803813288</c:v>
                </c:pt>
                <c:pt idx="3">
                  <c:v>8.6301231781839132</c:v>
                </c:pt>
                <c:pt idx="4">
                  <c:v>8.5608366754428022</c:v>
                </c:pt>
                <c:pt idx="5">
                  <c:v>8.7556298470746032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8.2963581193324352</c:v>
                </c:pt>
                <c:pt idx="1">
                  <c:v>7.6449443468367679</c:v>
                </c:pt>
                <c:pt idx="2">
                  <c:v>8.2872718618323926</c:v>
                </c:pt>
                <c:pt idx="3">
                  <c:v>8.0624694720757795</c:v>
                </c:pt>
                <c:pt idx="4">
                  <c:v>8.3262021105033313</c:v>
                </c:pt>
                <c:pt idx="5">
                  <c:v>8.0988797958673331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8.7456859404592073</c:v>
                </c:pt>
                <c:pt idx="1">
                  <c:v>7.9415916877606527</c:v>
                </c:pt>
                <c:pt idx="2">
                  <c:v>7.7200086353369821</c:v>
                </c:pt>
                <c:pt idx="3">
                  <c:v>7.8964441272300068</c:v>
                </c:pt>
                <c:pt idx="4">
                  <c:v>8.0363111405510832</c:v>
                </c:pt>
                <c:pt idx="5">
                  <c:v>8.4505705062513758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8.1455650175346062</c:v>
                </c:pt>
                <c:pt idx="1">
                  <c:v>8.1340607519891943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5.6575898769889807</c:v>
                </c:pt>
                <c:pt idx="1">
                  <c:v>5.9159268949162174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9.4860197463851694</c:v>
                </c:pt>
                <c:pt idx="1">
                  <c:v>9.061698032116059</c:v>
                </c:pt>
                <c:pt idx="2">
                  <c:v>9.3398928457145907</c:v>
                </c:pt>
                <c:pt idx="3">
                  <c:v>9.1939355635488944</c:v>
                </c:pt>
                <c:pt idx="4">
                  <c:v>9.4729359840731764</c:v>
                </c:pt>
                <c:pt idx="5">
                  <c:v>9.1422180365954251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8.9317320881355329</c:v>
                </c:pt>
                <c:pt idx="1">
                  <c:v>8.5824852436527852</c:v>
                </c:pt>
                <c:pt idx="2">
                  <c:v>8.9439305898247934</c:v>
                </c:pt>
                <c:pt idx="3">
                  <c:v>8.7747940458539961</c:v>
                </c:pt>
                <c:pt idx="4">
                  <c:v>8.882366403140697</c:v>
                </c:pt>
                <c:pt idx="5">
                  <c:v>8.8913463185210428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9.4894333180005486</c:v>
                </c:pt>
                <c:pt idx="1">
                  <c:v>9.1050515601047781</c:v>
                </c:pt>
                <c:pt idx="2">
                  <c:v>9.2796579939220862</c:v>
                </c:pt>
                <c:pt idx="3">
                  <c:v>9.1866105241731244</c:v>
                </c:pt>
                <c:pt idx="4">
                  <c:v>9.3007549201844828</c:v>
                </c:pt>
                <c:pt idx="5">
                  <c:v>9.2250577781822631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8.6349731145829072</c:v>
                </c:pt>
                <c:pt idx="1">
                  <c:v>8.4769875285917351</c:v>
                </c:pt>
                <c:pt idx="2">
                  <c:v>8.5758378211985811</c:v>
                </c:pt>
                <c:pt idx="3">
                  <c:v>8.7690520484791001</c:v>
                </c:pt>
                <c:pt idx="4">
                  <c:v>8.9411121576869199</c:v>
                </c:pt>
                <c:pt idx="5">
                  <c:v>9.0333383436700281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8.763701209476622</c:v>
                </c:pt>
                <c:pt idx="1">
                  <c:v>8.383818567717169</c:v>
                </c:pt>
                <c:pt idx="2">
                  <c:v>8.6064831459841304</c:v>
                </c:pt>
                <c:pt idx="3">
                  <c:v>8.6423031565583184</c:v>
                </c:pt>
                <c:pt idx="4">
                  <c:v>8.6942486411314892</c:v>
                </c:pt>
                <c:pt idx="5">
                  <c:v>8.6891118974748167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9.190973470251258</c:v>
                </c:pt>
                <c:pt idx="1">
                  <c:v>8.5880044017474315</c:v>
                </c:pt>
                <c:pt idx="2">
                  <c:v>8.8423608543753414</c:v>
                </c:pt>
                <c:pt idx="3">
                  <c:v>8.7459801339225614</c:v>
                </c:pt>
                <c:pt idx="4">
                  <c:v>8.8634487446683838</c:v>
                </c:pt>
                <c:pt idx="5">
                  <c:v>8.775777597843188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8.6279536067509426</c:v>
                </c:pt>
                <c:pt idx="1">
                  <c:v>8.2391879227269182</c:v>
                </c:pt>
                <c:pt idx="2">
                  <c:v>8.5603259504373597</c:v>
                </c:pt>
                <c:pt idx="3">
                  <c:v>8.5445656118831046</c:v>
                </c:pt>
                <c:pt idx="4">
                  <c:v>8.7798825023549139</c:v>
                </c:pt>
                <c:pt idx="5">
                  <c:v>8.8234711053896167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8.1693822232866449</c:v>
                </c:pt>
                <c:pt idx="1">
                  <c:v>7.339345357357038</c:v>
                </c:pt>
                <c:pt idx="2">
                  <c:v>7.2123596651605153</c:v>
                </c:pt>
                <c:pt idx="3">
                  <c:v>7.6196023063594893</c:v>
                </c:pt>
                <c:pt idx="4">
                  <c:v>7.9267628783436992</c:v>
                </c:pt>
                <c:pt idx="5">
                  <c:v>7.9032780186905249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8.2454792968618307</c:v>
                </c:pt>
                <c:pt idx="1">
                  <c:v>7.4626783224809383</c:v>
                </c:pt>
                <c:pt idx="2">
                  <c:v>8.1094936998451033</c:v>
                </c:pt>
                <c:pt idx="3">
                  <c:v>7.6411256949852344</c:v>
                </c:pt>
                <c:pt idx="4">
                  <c:v>7.8751862486099178</c:v>
                </c:pt>
                <c:pt idx="5">
                  <c:v>7.9499464710387988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7.2275250667988553</c:v>
                </c:pt>
                <c:pt idx="1">
                  <c:v>6.9691179036599884</c:v>
                </c:pt>
                <c:pt idx="2">
                  <c:v>7.1250066356934516</c:v>
                </c:pt>
                <c:pt idx="3">
                  <c:v>7.1480163413401634</c:v>
                </c:pt>
                <c:pt idx="4">
                  <c:v>7.2787917028572569</c:v>
                </c:pt>
                <c:pt idx="5">
                  <c:v>7.3998460075067971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8.8226270052187115</c:v>
                </c:pt>
                <c:pt idx="1">
                  <c:v>9.0157218518020912</c:v>
                </c:pt>
                <c:pt idx="2">
                  <c:v>8.9189883423902589</c:v>
                </c:pt>
                <c:pt idx="3">
                  <c:v>8.9925918436227033</c:v>
                </c:pt>
                <c:pt idx="4">
                  <c:v>8.9161454346740712</c:v>
                </c:pt>
                <c:pt idx="5">
                  <c:v>9.0233164475419425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7.7913859708501461</c:v>
                </c:pt>
                <c:pt idx="1">
                  <c:v>7.2988057164842282</c:v>
                </c:pt>
                <c:pt idx="2">
                  <c:v>7.5474265281413828</c:v>
                </c:pt>
                <c:pt idx="3">
                  <c:v>7.6259401862863454</c:v>
                </c:pt>
                <c:pt idx="4">
                  <c:v>7.5839263480134296</c:v>
                </c:pt>
                <c:pt idx="5">
                  <c:v>7.9861256574968733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9.4573129817800474</c:v>
                </c:pt>
                <c:pt idx="1">
                  <c:v>9.3079751646172522</c:v>
                </c:pt>
                <c:pt idx="2">
                  <c:v>9.486160177342553</c:v>
                </c:pt>
                <c:pt idx="3">
                  <c:v>9.5369294695872764</c:v>
                </c:pt>
                <c:pt idx="4">
                  <c:v>9.3697976339885631</c:v>
                </c:pt>
                <c:pt idx="5">
                  <c:v>9.3847803278109581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9.0898869667766959</c:v>
                </c:pt>
                <c:pt idx="1">
                  <c:v>8.4824595235879681</c:v>
                </c:pt>
                <c:pt idx="2">
                  <c:v>8.9624287196829151</c:v>
                </c:pt>
                <c:pt idx="3">
                  <c:v>8.958246228357309</c:v>
                </c:pt>
                <c:pt idx="4">
                  <c:v>9.0883346284390409</c:v>
                </c:pt>
                <c:pt idx="5">
                  <c:v>9.0922930418813959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8.4279077176090649</c:v>
                </c:pt>
                <c:pt idx="1">
                  <c:v>7.7987381137863014</c:v>
                </c:pt>
                <c:pt idx="2">
                  <c:v>8.0090677184268788</c:v>
                </c:pt>
                <c:pt idx="3">
                  <c:v>8.0939279262333379</c:v>
                </c:pt>
                <c:pt idx="4">
                  <c:v>8.3655659328094689</c:v>
                </c:pt>
                <c:pt idx="5">
                  <c:v>8.3667852154497488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7.2568802498056666</c:v>
                </c:pt>
                <c:pt idx="1">
                  <c:v>6.8096574041604434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8.5218082592098163</c:v>
                </c:pt>
                <c:pt idx="1">
                  <c:v>7.0581324956217628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7.1636283411796651</c:v>
                </c:pt>
                <c:pt idx="1">
                  <c:v>6.7382122960129474</c:v>
                </c:pt>
                <c:pt idx="2">
                  <c:v>6.9158843080742418</c:v>
                </c:pt>
                <c:pt idx="3">
                  <c:v>6.5575206460023034</c:v>
                </c:pt>
                <c:pt idx="4">
                  <c:v>6.3994667787886197</c:v>
                </c:pt>
                <c:pt idx="5">
                  <c:v>6.5489077608278681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8.4351732000441402</c:v>
                </c:pt>
                <c:pt idx="1">
                  <c:v>7.8028329837036079</c:v>
                </c:pt>
                <c:pt idx="2">
                  <c:v>7.8553753098347769</c:v>
                </c:pt>
                <c:pt idx="3">
                  <c:v>7.7293021350749251</c:v>
                </c:pt>
                <c:pt idx="4">
                  <c:v>8.1230104000606147</c:v>
                </c:pt>
                <c:pt idx="5">
                  <c:v>7.1107019920491421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7.2322295667041976</c:v>
                </c:pt>
                <c:pt idx="1">
                  <c:v>6.6287526334973839</c:v>
                </c:pt>
                <c:pt idx="2">
                  <c:v>6.6579530227619257</c:v>
                </c:pt>
                <c:pt idx="3">
                  <c:v>6.7931244076295414</c:v>
                </c:pt>
                <c:pt idx="4">
                  <c:v>6.6062309416850722</c:v>
                </c:pt>
                <c:pt idx="5">
                  <c:v>7.1116685360335712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7.773662011094312</c:v>
                </c:pt>
                <c:pt idx="1">
                  <c:v>8.2398427650667649</c:v>
                </c:pt>
                <c:pt idx="2">
                  <c:v>8.2622723183977325</c:v>
                </c:pt>
                <c:pt idx="3">
                  <c:v>8.3442080992232199</c:v>
                </c:pt>
                <c:pt idx="4">
                  <c:v>8.1585969714901836</c:v>
                </c:pt>
                <c:pt idx="5">
                  <c:v>8.1111361396261099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8.919995738796219</c:v>
                </c:pt>
                <c:pt idx="1">
                  <c:v>8.6702524529521643</c:v>
                </c:pt>
                <c:pt idx="2">
                  <c:v>8.7906041496133192</c:v>
                </c:pt>
                <c:pt idx="3">
                  <c:v>9.0442933478198562</c:v>
                </c:pt>
                <c:pt idx="4">
                  <c:v>9.0716243725162862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5.3553038710716487</c:v>
                </c:pt>
                <c:pt idx="1">
                  <c:v>4.7218168501550162</c:v>
                </c:pt>
                <c:pt idx="2">
                  <c:v>4.5403691076933903</c:v>
                </c:pt>
                <c:pt idx="3">
                  <c:v>4.6813271040529338</c:v>
                </c:pt>
                <c:pt idx="4">
                  <c:v>5.0011368026800724</c:v>
                </c:pt>
                <c:pt idx="5">
                  <c:v>4.6216183230972527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6.5893320036899956</c:v>
                </c:pt>
                <c:pt idx="1">
                  <c:v>6.4436084974115273</c:v>
                </c:pt>
                <c:pt idx="2">
                  <c:v>6.4101473897378174</c:v>
                </c:pt>
                <c:pt idx="3">
                  <c:v>6.9119382324849372</c:v>
                </c:pt>
                <c:pt idx="4">
                  <c:v>6.9761916471877354</c:v>
                </c:pt>
                <c:pt idx="5">
                  <c:v>6.9258894232038353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7.8705838924542899</c:v>
                </c:pt>
                <c:pt idx="1">
                  <c:v>7.3252837813763341</c:v>
                </c:pt>
                <c:pt idx="2">
                  <c:v>7.4781822525203232</c:v>
                </c:pt>
                <c:pt idx="3">
                  <c:v>7.3864960915326563</c:v>
                </c:pt>
                <c:pt idx="4">
                  <c:v>7.5927486423959643</c:v>
                </c:pt>
                <c:pt idx="5">
                  <c:v>7.8628346222742449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7.9679836488978504</c:v>
                </c:pt>
                <c:pt idx="1">
                  <c:v>7.9074404248097414</c:v>
                </c:pt>
                <c:pt idx="2">
                  <c:v>7.5785206101694627</c:v>
                </c:pt>
                <c:pt idx="3">
                  <c:v>7.7256044379444742</c:v>
                </c:pt>
                <c:pt idx="4">
                  <c:v>7.9707271281172973</c:v>
                </c:pt>
                <c:pt idx="5">
                  <c:v>7.6809309032554509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6.3426377825963156</c:v>
                </c:pt>
                <c:pt idx="1">
                  <c:v>6.4134879254669226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9.0382055250672337</c:v>
                </c:pt>
                <c:pt idx="1">
                  <c:v>9.1451009295860466</c:v>
                </c:pt>
                <c:pt idx="2">
                  <c:v>9.1338276835701393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9.2411334417949753</c:v>
                </c:pt>
                <c:pt idx="1">
                  <c:v>8.9241994364162558</c:v>
                </c:pt>
                <c:pt idx="2">
                  <c:v>9.1342529629284019</c:v>
                </c:pt>
                <c:pt idx="3">
                  <c:v>9.2370699390444493</c:v>
                </c:pt>
                <c:pt idx="4">
                  <c:v>9.217138631889684</c:v>
                </c:pt>
                <c:pt idx="5">
                  <c:v>9.2265172927562613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8.458726101546441</c:v>
                </c:pt>
                <c:pt idx="1">
                  <c:v>7.9689666322407433</c:v>
                </c:pt>
                <c:pt idx="2">
                  <c:v>8.1314381478586348</c:v>
                </c:pt>
                <c:pt idx="3">
                  <c:v>8.0823432207609791</c:v>
                </c:pt>
                <c:pt idx="4">
                  <c:v>8.2808848168817217</c:v>
                </c:pt>
                <c:pt idx="5">
                  <c:v>8.3248942136359236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5177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RJ7 | St George's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5177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RJ7 | St George's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RJ7 | St George's University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St George's University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04808459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70453754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428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09005644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37786220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9281562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84383038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9406765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0193980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33645254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05482050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q26. Do you think the hospital staff did everything they could to help control your pain?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q16. When doctors spoke about your care in front of you, were you included in the conversation?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18186756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St George's University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St George's University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428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Family / carers given information to care for patient at home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Nurses: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lang="en-GB" sz="1250">
                <a:solidFill>
                  <a:prstClr val="black"/>
                </a:solidFill>
                <a:latin typeface="Arial"/>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Pain:</a:t>
            </a:r>
            <a:r>
              <a:rPr lang="en-GB" sz="1250">
                <a:solidFill>
                  <a:prstClr val="black"/>
                </a:solidFill>
                <a:latin typeface="Arial"/>
              </a:rPr>
              <a:t> </a:t>
            </a:r>
            <a:r>
              <a:rPr lang="en-GB" sz="1250" b="0">
                <a:solidFill>
                  <a:prstClr val="black"/>
                </a:solidFill>
                <a:latin typeface="Arial"/>
              </a:rPr>
              <a:t>Hospital staff doing everything they can to control patients' pain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Inclusion in conversation: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included in conversation when doctors are speaking about their care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6546343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65875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172232639"/>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5743442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88169880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44881054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97224252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5660293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9127021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518602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91927468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2177149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68165892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50597188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20124272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19494250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84602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8047463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92587387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528426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9134717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200806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79147154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1971688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85952682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04387954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58740739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25270505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35820972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7938458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1274402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764532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93034445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7251098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5599777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82656556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03321380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4460408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3836050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70010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98939605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9464358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78695486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56404014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78455350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08254986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5645763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9343810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458766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77159888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7150772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63066220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61686520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07870952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25509819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7290821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2280539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70840365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02723464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51396727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3824364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24470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07107829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675440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87420614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17471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19756094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04274837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8982493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09503582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1672693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97262615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7431559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746323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83787077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8126883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4023769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37543524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028728885"/>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5758004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113599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512870464"/>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7610909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5540304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8355623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03567869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7358279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84921804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61798662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09289386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1932693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4212132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89664219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31702323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72547522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05996990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6422647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18079270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8061166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982411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17245274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1124593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61081356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6031425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66039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453951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3055707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5372234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52916383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8906928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6777100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45015582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96140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63713116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890678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1791542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9257014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6065997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3450861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30777675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4907807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8498576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2110950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2522693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1064244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2519641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8905489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8193773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6054520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1061303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0227874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8094494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636832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3126739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702569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2080155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7832206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7018455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9640977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2356960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4225443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1380181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1060277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3360366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8221517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3773788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0299129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2373247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3631375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1332087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5644132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729247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1157587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674457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3375420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6741508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5880224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2696506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5536489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42364121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5946839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41822556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617535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3064371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0277599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6758499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6914094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8498997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32198277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08489677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3514074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4730196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1920104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1515353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5171819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83368647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50527096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5001170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16426166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1263555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90748398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2210223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36333220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39143428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12363744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2055297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540617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7182067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9462268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48985223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072393596"/>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86852327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12774281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86135959"/>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999185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90812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129247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73968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6450834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615123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7837708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128528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524183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181180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2056952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404112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3440973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612103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4228695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685101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882923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388810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3201717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930530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04120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891221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8826439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176542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48194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61153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963422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458123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361198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989438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91973552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97177162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27246362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489130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890229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04879973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4110025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205795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464393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0207788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61392619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294398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33548062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463217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101077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5099552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9273820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007084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353072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923838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2527958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8887178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71594291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002504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5271988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5799415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2015091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435700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14732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95674881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6410864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16380</Words>
  <Application>Microsoft Office PowerPoint</Application>
  <PresentationFormat>Widescreen</PresentationFormat>
  <Paragraphs>2134</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St George's University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2026-09-02T17:24:24Z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